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65"/>
  </p:notesMasterIdLst>
  <p:sldIdLst>
    <p:sldId id="256" r:id="rId2"/>
    <p:sldId id="258" r:id="rId3"/>
    <p:sldId id="267" r:id="rId4"/>
    <p:sldId id="257" r:id="rId5"/>
    <p:sldId id="259" r:id="rId6"/>
    <p:sldId id="261" r:id="rId7"/>
    <p:sldId id="263" r:id="rId8"/>
    <p:sldId id="264" r:id="rId9"/>
    <p:sldId id="265" r:id="rId10"/>
    <p:sldId id="266" r:id="rId11"/>
    <p:sldId id="337" r:id="rId12"/>
    <p:sldId id="335" r:id="rId13"/>
    <p:sldId id="336" r:id="rId14"/>
    <p:sldId id="270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2" r:id="rId23"/>
    <p:sldId id="285" r:id="rId24"/>
    <p:sldId id="288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8" r:id="rId33"/>
    <p:sldId id="299" r:id="rId34"/>
    <p:sldId id="329" r:id="rId35"/>
    <p:sldId id="331" r:id="rId36"/>
    <p:sldId id="327" r:id="rId37"/>
    <p:sldId id="302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32" r:id="rId60"/>
    <p:sldId id="333" r:id="rId61"/>
    <p:sldId id="334" r:id="rId62"/>
    <p:sldId id="262" r:id="rId63"/>
    <p:sldId id="30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93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92D6E-7A46-4FDC-9D95-9EAF6E0FD19F}" type="datetimeFigureOut">
              <a:rPr lang="en-US" smtClean="0"/>
              <a:t>6/9/2016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CC543-191A-4C8C-8727-DE6B49383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9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CC543-191A-4C8C-8727-DE6B49383FB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8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461A-250E-4A29-9E9B-599CA3838FA1}" type="datetime1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7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6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1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0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1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93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7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7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404664"/>
            <a:ext cx="8080153" cy="59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290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4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817"/>
            <a:ext cx="4990539" cy="66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9643"/>
            <a:ext cx="3786750" cy="67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80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75" y="0"/>
            <a:ext cx="38304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121064"/>
            <a:ext cx="3786750" cy="67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28" y="0"/>
            <a:ext cx="3802300" cy="676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5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36"/>
            <a:ext cx="3786750" cy="6732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24"/>
            <a:ext cx="3822525" cy="68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17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2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00000" cy="63000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19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096"/>
            <a:ext cx="3857625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728"/>
            <a:ext cx="3852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8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2792"/>
            <a:ext cx="3857625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03" y="257792"/>
            <a:ext cx="3600051" cy="64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730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2000" cy="67680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3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512000" cy="6768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44" y="-91307"/>
            <a:ext cx="4332296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51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0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" y="296640"/>
            <a:ext cx="4455000" cy="59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00" y="332640"/>
            <a:ext cx="4429375" cy="59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6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2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7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741625" cy="66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2" y="0"/>
            <a:ext cx="5050559" cy="67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6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8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245"/>
            <a:ext cx="4344000" cy="65160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93" y="15776"/>
            <a:ext cx="4440000" cy="66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4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27" y="25317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99392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2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312000" cy="674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4843517" cy="36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7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" y="116632"/>
            <a:ext cx="4482000" cy="59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136"/>
            <a:ext cx="3628856" cy="62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43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4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9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1</Words>
  <Application>Microsoft Office PowerPoint</Application>
  <PresentationFormat>On-screen Show (4:3)</PresentationFormat>
  <Paragraphs>1</Paragraphs>
  <Slides>63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Balsa</dc:creator>
  <cp:lastModifiedBy>Balsa</cp:lastModifiedBy>
  <cp:revision>11</cp:revision>
  <dcterms:created xsi:type="dcterms:W3CDTF">2016-06-08T21:30:39Z</dcterms:created>
  <dcterms:modified xsi:type="dcterms:W3CDTF">2016-06-09T21:31:35Z</dcterms:modified>
</cp:coreProperties>
</file>